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Type="http://schemas.openxmlformats.org/package/2006/relationships/metadata/core-properties" Target="/docProps/core.xml" Id="R841544c962c84625"/><Relationship Type="http://schemas.openxmlformats.org/officeDocument/2006/relationships/extended-properties" Target="/docProps/app.xml" Id="Rf1f832d1e56a46bc"/><Relationship Type="http://schemas.openxmlformats.org/officeDocument/2006/relationships/officeDocument" Target="/ppt/presentation.xml" Id="R4b676c381f4547c0"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32a7e3aa05d64943"/>
  </p:sldMasterIdLst>
  <p:notesMasterIdLst>
    <p:notesMasterId xmlns:r="http://schemas.openxmlformats.org/officeDocument/2006/relationships" r:id="R3259f3008b034f78"/>
  </p:notesMasterIdLst>
  <p:sldIdLst>
    <p:sldId xmlns:r="http://schemas.openxmlformats.org/officeDocument/2006/relationships" id="256" r:id="Rd209a8caf91f458a"/>
    <p:sldId xmlns:r="http://schemas.openxmlformats.org/officeDocument/2006/relationships" id="257" r:id="R2d6a4b966ada4327"/>
    <p:sldId xmlns:r="http://schemas.openxmlformats.org/officeDocument/2006/relationships" id="258" r:id="R32bfd8c45be846ee"/>
  </p:sldIdLst>
  <p:sldSz cx="9144000" cy="6858000"/>
  <p:notesSz cx="6858000" cy="9144000"/>
  <p:embeddedFontLst>
    <p:embeddedFont>
      <p:font typeface="Inter"/>
      <p:regular xmlns:r="http://schemas.openxmlformats.org/officeDocument/2006/relationships" r:id="R1007f98434e14529"/>
      <p:bold xmlns:r="http://schemas.openxmlformats.org/officeDocument/2006/relationships" r:id="Rcf3f3e656dfc499e"/>
    </p:embeddedFont>
    <p:embeddedFont>
      <p:font typeface="DM Serif Display"/>
      <p:regular xmlns:r="http://schemas.openxmlformats.org/officeDocument/2006/relationships" r:id="Rdc13827c335e4538"/>
      <p:italic xmlns:r="http://schemas.openxmlformats.org/officeDocument/2006/relationships" r:id="R319a880efd9a4a2b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03f8fd483ea848ef"/><Relationship Type="http://schemas.openxmlformats.org/officeDocument/2006/relationships/slideMaster" Target="/ppt/slideMasters/slideMaster1.xml" Id="R32a7e3aa05d64943"/><Relationship Type="http://schemas.openxmlformats.org/officeDocument/2006/relationships/notesMaster" Target="/ppt/notesMasters/notesMaster1.xml" Id="R3259f3008b034f78"/><Relationship Type="http://schemas.openxmlformats.org/officeDocument/2006/relationships/presProps" Target="/ppt/presProps.xml" Id="Rdbb9660717a04abd"/><Relationship Type="http://schemas.openxmlformats.org/officeDocument/2006/relationships/viewProps" Target="/ppt/viewProps.xml" Id="Rab26d2a864eb4c14"/><Relationship Type="http://schemas.openxmlformats.org/officeDocument/2006/relationships/tableStyles" Target="/ppt/tableStyles.xml" Id="R6baa988e2eab4e85"/><Relationship Type="http://schemas.openxmlformats.org/officeDocument/2006/relationships/font" Target="/ppt/fonts/font.dat" Id="R1007f98434e14529"/><Relationship Type="http://schemas.openxmlformats.org/officeDocument/2006/relationships/font" Target="/ppt/fonts/font2.dat" Id="Rcf3f3e656dfc499e"/><Relationship Type="http://schemas.openxmlformats.org/officeDocument/2006/relationships/font" Target="/ppt/fonts/font3.dat" Id="Rdc13827c335e4538"/><Relationship Type="http://schemas.openxmlformats.org/officeDocument/2006/relationships/font" Target="/ppt/fonts/font4.dat" Id="R319a880efd9a4a2b"/><Relationship Type="http://schemas.openxmlformats.org/officeDocument/2006/relationships/slide" Target="/ppt/slides/slide1.xml" Id="Rd209a8caf91f458a"/><Relationship Type="http://schemas.openxmlformats.org/officeDocument/2006/relationships/slide" Target="/ppt/slides/slide2.xml" Id="R2d6a4b966ada4327"/><Relationship Type="http://schemas.openxmlformats.org/officeDocument/2006/relationships/slide" Target="/ppt/slides/slide3.xml" Id="R32bfd8c45be846ee"/></Relationships>
</file>

<file path=ppt/notesMasters/_rels/notesMaster1.xml.rels><?xml version='1.0' encoding='UTF-8' standalone='yes'?>
<Relationships xmlns="http://schemas.openxmlformats.org/package/2006/relationships"><Relationship Type="http://schemas.openxmlformats.org/officeDocument/2006/relationships/theme" Target="/ppt/notesMasters/theme/theme3.xml" Id="Ra332ef5364914176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Simple Light">
  <a:themeElements>
    <a:clrScheme name="Simple Light">
      <a:dk1>
        <a:srgbClr val="090909"/>
      </a:dk1>
      <a:lt1>
        <a:srgbClr val="FFFFFF"/>
      </a:lt1>
      <a:dk2>
        <a:srgbClr val="595959"/>
      </a:dk2>
      <a:lt2>
        <a:srgbClr val="EEEEEE"/>
      </a:lt2>
      <a:accent1>
        <a:srgbClr val="C8102E"/>
      </a:accent1>
      <a:accent2>
        <a:srgbClr val="212121"/>
      </a:accent2>
      <a:accent3>
        <a:srgbClr val="666666"/>
      </a:accent3>
      <a:accent4>
        <a:srgbClr val="C8102E"/>
      </a:accent4>
      <a:accent5>
        <a:srgbClr val="C8102E"/>
      </a:accent5>
      <a:accent6>
        <a:srgbClr val="E8E8E8"/>
      </a:accent6>
      <a:hlink>
        <a:srgbClr val="C8102E"/>
      </a:hlink>
      <a:folHlink>
        <a:srgbClr val="C8102E"/>
      </a:folHlink>
    </a:clrScheme>
    <a:fontScheme name="Office">
      <a:maj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90909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90909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90909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Type="http://schemas.openxmlformats.org/officeDocument/2006/relationships/slide" Target="/ppt/slides/slide1.xml" Id="Rf88b3fe178d642f5"/><Relationship Type="http://schemas.openxmlformats.org/officeDocument/2006/relationships/notesMaster" Target="/ppt/notesMasters/notesMaster1.xml" Id="Rc8e809c83aa5431e"/></Relationships>
</file>

<file path=ppt/notesSlides/_rels/notesSlide2.xml.rels><?xml version='1.0' encoding='UTF-8' standalone='yes'?>
<Relationships xmlns="http://schemas.openxmlformats.org/package/2006/relationships"><Relationship Type="http://schemas.openxmlformats.org/officeDocument/2006/relationships/slide" Target="/ppt/slides/slide2.xml" Id="Rccee24a860ea4c7d"/><Relationship Type="http://schemas.openxmlformats.org/officeDocument/2006/relationships/notesMaster" Target="/ppt/notesMasters/notesMaster1.xml" Id="R04595cf1c0fa4dd0"/></Relationships>
</file>

<file path=ppt/notesSlides/_rels/notesSlide3.xml.rels><?xml version='1.0' encoding='UTF-8' standalone='yes'?>
<Relationships xmlns="http://schemas.openxmlformats.org/package/2006/relationships"><Relationship Type="http://schemas.openxmlformats.org/officeDocument/2006/relationships/slide" Target="/ppt/slides/slide3.xml" Id="Rc4c6704fc107422c"/><Relationship Type="http://schemas.openxmlformats.org/officeDocument/2006/relationships/notesMaster" Target="/ppt/notesMasters/notesMaster1.xml" Id="Rd9fbe1c8f50f4cd1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82114404e4564cad"/></Relationships>
</file>

<file path=ppt/slideLayouts/_rels/slideLayout2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489b8a576c8045df"/></Relationships>
</file>

<file path=ppt/slideLayouts/_rels/slideLayout3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20c30f5127a84161"/></Relationships>
</file>

<file path=ppt/slideLayouts/_rels/slideLayout4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f224df16162b4c3d"/></Relationships>
</file>

<file path=ppt/slideLayouts/_rels/slideLayout5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3861eabc0fc947dd"/></Relationships>
</file>

<file path=ppt/slideLayouts/_rels/slideLayout6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989df2fcbd1d4674"/></Relationships>
</file>

<file path=ppt/slideLayouts/_rels/slideLayout7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2d158558e8644789"/></Relationships>
</file>

<file path=ppt/slideLayouts/_rels/slideLayout8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fd408a54f5d04c15"/></Relationships>
</file>

<file path=ppt/slideLayouts/_rels/slideLayout9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9e098c1792874333"/></Relationships>
</file>

<file path=ppt/slideLayouts/_rels/slideLayout10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fc75ca45a1334316"/></Relationships>
</file>

<file path=ppt/slideLayouts/_rels/slideLayout11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64ac6372774d4c52"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Google Shape;10;p5">
            <a:extLst xmlns:a="http://schemas.openxmlformats.org/drawingml/2006/main">
              <a:ext uri="{FF2B5EF4-FFF2-40B4-BE49-F238E27FC236}">
                <a16:creationId xmlns:a16="http://schemas.microsoft.com/office/drawing/2014/main" id="{68695F6C-D69A-418B-9730-A8816264F0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6">
            <a:extLst xmlns:a="http://schemas.openxmlformats.org/drawingml/2006/main">
              <a:ext uri="{FF2B5EF4-FFF2-40B4-BE49-F238E27FC236}">
                <a16:creationId xmlns:a16="http://schemas.microsoft.com/office/drawing/2014/main" id="{E5BAB28F-11D9-4248-886A-5E5AC6967B20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311708" y="992767"/>
            <a:ext cx="8520600" cy="273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 xmlns:a="http://schemas.openxmlformats.org/drawingml/2006/main"/>
        </p:txBody>
      </p:sp>
      <p:sp>
        <p:nvSpPr>
          <p:cNvPr id="13" name="Google Shape;13;p6">
            <a:extLst xmlns:a="http://schemas.openxmlformats.org/drawingml/2006/main">
              <a:ext uri="{FF2B5EF4-FFF2-40B4-BE49-F238E27FC236}">
                <a16:creationId xmlns:a16="http://schemas.microsoft.com/office/drawing/2014/main" id="{7EA0F465-2192-4013-BC53-A3E31E9CBB7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11700" y="3778833"/>
            <a:ext cx="8520600" cy="105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 xmlns:a="http://schemas.openxmlformats.org/drawingml/2006/main"/>
        </p:txBody>
      </p:sp>
      <p:sp>
        <p:nvSpPr>
          <p:cNvPr id="14" name="Google Shape;14;p6">
            <a:extLst xmlns:a="http://schemas.openxmlformats.org/drawingml/2006/main">
              <a:ext uri="{FF2B5EF4-FFF2-40B4-BE49-F238E27FC236}">
                <a16:creationId xmlns:a16="http://schemas.microsoft.com/office/drawing/2014/main" id="{751134E7-C370-4DF5-99C3-57AE003F8A2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Google Shape;16;p7">
            <a:extLst xmlns:a="http://schemas.openxmlformats.org/drawingml/2006/main">
              <a:ext uri="{FF2B5EF4-FFF2-40B4-BE49-F238E27FC236}">
                <a16:creationId xmlns:a16="http://schemas.microsoft.com/office/drawing/2014/main" id="{DB772A17-23F9-46A6-AE59-976F2305B5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2867800"/>
            <a:ext cx="8520600" cy="1122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 xmlns:a="http://schemas.openxmlformats.org/drawingml/2006/main"/>
        </p:txBody>
      </p:sp>
      <p:sp>
        <p:nvSpPr>
          <p:cNvPr id="17" name="Google Shape;17;p7">
            <a:extLst xmlns:a="http://schemas.openxmlformats.org/drawingml/2006/main">
              <a:ext uri="{FF2B5EF4-FFF2-40B4-BE49-F238E27FC236}">
                <a16:creationId xmlns:a16="http://schemas.microsoft.com/office/drawing/2014/main" id="{B4FFAE12-6CC8-47AB-92A6-0197D0DE85C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Title and body">
  <p:cSld name="TITLE_AND_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Google Shape;19;p8">
            <a:extLst xmlns:a="http://schemas.openxmlformats.org/drawingml/2006/main">
              <a:ext uri="{FF2B5EF4-FFF2-40B4-BE49-F238E27FC236}">
                <a16:creationId xmlns:a16="http://schemas.microsoft.com/office/drawing/2014/main" id="{C0588C02-4554-4982-872B-B48404D1FF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593367"/>
            <a:ext cx="8520600" cy="76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20" name="Google Shape;20;p8">
            <a:extLst xmlns:a="http://schemas.openxmlformats.org/drawingml/2006/main">
              <a:ext uri="{FF2B5EF4-FFF2-40B4-BE49-F238E27FC236}">
                <a16:creationId xmlns:a16="http://schemas.microsoft.com/office/drawing/2014/main" id="{F33F0E0E-750E-4040-A514-80DB047793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536633"/>
            <a:ext cx="8520600" cy="455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21" name="Google Shape;21;p8">
            <a:extLst xmlns:a="http://schemas.openxmlformats.org/drawingml/2006/main">
              <a:ext uri="{FF2B5EF4-FFF2-40B4-BE49-F238E27FC236}">
                <a16:creationId xmlns:a16="http://schemas.microsoft.com/office/drawing/2014/main" id="{DBCE9F01-A7EA-409A-9DC4-13A5484A5A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itle and two columns">
  <p:cSld name="TITLE_AND_TWO_COLUMN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Google Shape;23;p9">
            <a:extLst xmlns:a="http://schemas.openxmlformats.org/drawingml/2006/main">
              <a:ext uri="{FF2B5EF4-FFF2-40B4-BE49-F238E27FC236}">
                <a16:creationId xmlns:a16="http://schemas.microsoft.com/office/drawing/2014/main" id="{6C403F9D-BB03-46C0-B704-7D99063377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593367"/>
            <a:ext cx="8520600" cy="76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24" name="Google Shape;24;p9">
            <a:extLst xmlns:a="http://schemas.openxmlformats.org/drawingml/2006/main">
              <a:ext uri="{FF2B5EF4-FFF2-40B4-BE49-F238E27FC236}">
                <a16:creationId xmlns:a16="http://schemas.microsoft.com/office/drawing/2014/main" id="{71056C5D-8303-40CD-B698-7BF5F7586AC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536633"/>
            <a:ext cx="3999900" cy="455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25" name="Google Shape;25;p9">
            <a:extLst xmlns:a="http://schemas.openxmlformats.org/drawingml/2006/main">
              <a:ext uri="{FF2B5EF4-FFF2-40B4-BE49-F238E27FC236}">
                <a16:creationId xmlns:a16="http://schemas.microsoft.com/office/drawing/2014/main" id="{82050591-AD79-42A5-B74B-549ECBC087B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832400" y="1536633"/>
            <a:ext cx="3999900" cy="455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26" name="Google Shape;26;p9">
            <a:extLst xmlns:a="http://schemas.openxmlformats.org/drawingml/2006/main">
              <a:ext uri="{FF2B5EF4-FFF2-40B4-BE49-F238E27FC236}">
                <a16:creationId xmlns:a16="http://schemas.microsoft.com/office/drawing/2014/main" id="{6214306B-EF85-4E81-8FAC-82212072C0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Google Shape;28;p10">
            <a:extLst xmlns:a="http://schemas.openxmlformats.org/drawingml/2006/main">
              <a:ext uri="{FF2B5EF4-FFF2-40B4-BE49-F238E27FC236}">
                <a16:creationId xmlns:a16="http://schemas.microsoft.com/office/drawing/2014/main" id="{0E030F46-8C1C-45A5-858B-8364500D98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593367"/>
            <a:ext cx="8520600" cy="76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 xmlns:a="http://schemas.openxmlformats.org/drawingml/2006/main"/>
        </p:txBody>
      </p:sp>
      <p:sp>
        <p:nvSpPr>
          <p:cNvPr id="29" name="Google Shape;29;p10">
            <a:extLst xmlns:a="http://schemas.openxmlformats.org/drawingml/2006/main">
              <a:ext uri="{FF2B5EF4-FFF2-40B4-BE49-F238E27FC236}">
                <a16:creationId xmlns:a16="http://schemas.microsoft.com/office/drawing/2014/main" id="{5B5DD09E-86B2-426D-B3E9-FEF272D6EB8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One column text">
  <p:cSld name="ONE_COLUM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Google Shape;31;p11">
            <a:extLst xmlns:a="http://schemas.openxmlformats.org/drawingml/2006/main">
              <a:ext uri="{FF2B5EF4-FFF2-40B4-BE49-F238E27FC236}">
                <a16:creationId xmlns:a16="http://schemas.microsoft.com/office/drawing/2014/main" id="{F6828590-30AD-46BE-A8A9-DB7D02A6C7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740800"/>
            <a:ext cx="2808000" cy="100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 xmlns:a="http://schemas.openxmlformats.org/drawingml/2006/main"/>
        </p:txBody>
      </p:sp>
      <p:sp>
        <p:nvSpPr>
          <p:cNvPr id="32" name="Google Shape;32;p11">
            <a:extLst xmlns:a="http://schemas.openxmlformats.org/drawingml/2006/main">
              <a:ext uri="{FF2B5EF4-FFF2-40B4-BE49-F238E27FC236}">
                <a16:creationId xmlns:a16="http://schemas.microsoft.com/office/drawing/2014/main" id="{40DD72C3-65A3-4BC0-9B9F-B8D7B296D9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852800"/>
            <a:ext cx="2808000" cy="423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 xmlns:a="http://schemas.openxmlformats.org/drawingml/2006/main"/>
        </p:txBody>
      </p:sp>
      <p:sp>
        <p:nvSpPr>
          <p:cNvPr id="33" name="Google Shape;33;p11">
            <a:extLst xmlns:a="http://schemas.openxmlformats.org/drawingml/2006/main">
              <a:ext uri="{FF2B5EF4-FFF2-40B4-BE49-F238E27FC236}">
                <a16:creationId xmlns:a16="http://schemas.microsoft.com/office/drawing/2014/main" id="{38BD346A-A9E2-49E0-95EE-A165D582B99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Main point">
  <p:cSld name="MAIN_POI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Google Shape;35;p12">
            <a:extLst xmlns:a="http://schemas.openxmlformats.org/drawingml/2006/main">
              <a:ext uri="{FF2B5EF4-FFF2-40B4-BE49-F238E27FC236}">
                <a16:creationId xmlns:a16="http://schemas.microsoft.com/office/drawing/2014/main" id="{BDD473F5-88D7-4DDE-9323-3C715C4EED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90250" y="600200"/>
            <a:ext cx="6367800" cy="545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 xmlns:a="http://schemas.openxmlformats.org/drawingml/2006/main"/>
        </p:txBody>
      </p:sp>
      <p:sp>
        <p:nvSpPr>
          <p:cNvPr id="36" name="Google Shape;36;p12">
            <a:extLst xmlns:a="http://schemas.openxmlformats.org/drawingml/2006/main">
              <a:ext uri="{FF2B5EF4-FFF2-40B4-BE49-F238E27FC236}">
                <a16:creationId xmlns:a16="http://schemas.microsoft.com/office/drawing/2014/main" id="{3076D02D-19B6-416E-BF84-3B8E70BE9CC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Section title and description">
  <p:cSld name="SECTION_TITLE_AND_DESCRI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Google Shape;38;p13">
            <a:extLst xmlns:a="http://schemas.openxmlformats.org/drawingml/2006/main">
              <a:ext uri="{FF2B5EF4-FFF2-40B4-BE49-F238E27FC236}">
                <a16:creationId xmlns:a16="http://schemas.microsoft.com/office/drawing/2014/main" id="{8F332260-E463-4628-A8CA-878346C6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-167"/>
            <a:ext cx="457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lt2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t/>
            </a:r>
            <a:endParaRPr sz="14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39" name="Google Shape;39;p13">
            <a:extLst xmlns:a="http://schemas.openxmlformats.org/drawingml/2006/main">
              <a:ext uri="{FF2B5EF4-FFF2-40B4-BE49-F238E27FC236}">
                <a16:creationId xmlns:a16="http://schemas.microsoft.com/office/drawing/2014/main" id="{E9A93056-F7EC-4D92-B220-58EB31FD8B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65500" y="1644233"/>
            <a:ext cx="4045200" cy="19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 xmlns:a="http://schemas.openxmlformats.org/drawingml/2006/main"/>
        </p:txBody>
      </p:sp>
      <p:sp>
        <p:nvSpPr>
          <p:cNvPr id="40" name="Google Shape;40;p13">
            <a:extLst xmlns:a="http://schemas.openxmlformats.org/drawingml/2006/main">
              <a:ext uri="{FF2B5EF4-FFF2-40B4-BE49-F238E27FC236}">
                <a16:creationId xmlns:a16="http://schemas.microsoft.com/office/drawing/2014/main" id="{194887BA-4C48-415F-A21C-E72A46B5E1F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65500" y="3737433"/>
            <a:ext cx="4045200" cy="164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 xmlns:a="http://schemas.openxmlformats.org/drawingml/2006/main"/>
        </p:txBody>
      </p:sp>
      <p:sp>
        <p:nvSpPr>
          <p:cNvPr id="41" name="Google Shape;41;p13">
            <a:extLst xmlns:a="http://schemas.openxmlformats.org/drawingml/2006/main">
              <a:ext uri="{FF2B5EF4-FFF2-40B4-BE49-F238E27FC236}">
                <a16:creationId xmlns:a16="http://schemas.microsoft.com/office/drawing/2014/main" id="{8DD688F8-EA71-4BDF-BEF3-80DB55EC430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939500" y="965433"/>
            <a:ext cx="3837000" cy="492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45720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42" name="Google Shape;42;p13">
            <a:extLst xmlns:a="http://schemas.openxmlformats.org/drawingml/2006/main">
              <a:ext uri="{FF2B5EF4-FFF2-40B4-BE49-F238E27FC236}">
                <a16:creationId xmlns:a16="http://schemas.microsoft.com/office/drawing/2014/main" id="{2B2ACC8F-4A00-48E3-84DB-83AF5E54544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Caption">
  <p:cSld name="CAPTION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Google Shape;44;p14">
            <a:extLst xmlns:a="http://schemas.openxmlformats.org/drawingml/2006/main">
              <a:ext uri="{FF2B5EF4-FFF2-40B4-BE49-F238E27FC236}">
                <a16:creationId xmlns:a16="http://schemas.microsoft.com/office/drawing/2014/main" id="{4C328935-BDD1-49F0-A0CE-D4D11BCAC5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5640767"/>
            <a:ext cx="5998800" cy="80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45720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 xmlns:a="http://schemas.openxmlformats.org/drawingml/2006/main"/>
        </p:txBody>
      </p:sp>
      <p:sp>
        <p:nvSpPr>
          <p:cNvPr id="45" name="Google Shape;45;p14">
            <a:extLst xmlns:a="http://schemas.openxmlformats.org/drawingml/2006/main">
              <a:ext uri="{FF2B5EF4-FFF2-40B4-BE49-F238E27FC236}">
                <a16:creationId xmlns:a16="http://schemas.microsoft.com/office/drawing/2014/main" id="{05171FCE-835D-4E61-96C9-26AFFF33807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Big number">
  <p:cSld name="BIG_NUMB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Google Shape;47;p15">
            <a:extLst xmlns:a="http://schemas.openxmlformats.org/drawingml/2006/main">
              <a:ext uri="{FF2B5EF4-FFF2-40B4-BE49-F238E27FC236}">
                <a16:creationId xmlns:a16="http://schemas.microsoft.com/office/drawing/2014/main" id="{85FE29B7-D039-45FD-B127-C0E37B1B4893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311700" y="1474833"/>
            <a:ext cx="8520600" cy="2618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b">
            <a:normAutofit/>
          </a:bodyPr>
          <a:lstStyle xmlns:a="http://schemas.openxmlformats.org/drawingml/2006/main">
            <a:lvl1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 xmlns:a="http://schemas.openxmlformats.org/drawingml/2006/main">
            <a:r>
              <a:t>xx%</a:t>
            </a:r>
          </a:p>
        </p:txBody>
      </p:sp>
      <p:sp>
        <p:nvSpPr>
          <p:cNvPr id="48" name="Google Shape;48;p15">
            <a:extLst xmlns:a="http://schemas.openxmlformats.org/drawingml/2006/main">
              <a:ext uri="{FF2B5EF4-FFF2-40B4-BE49-F238E27FC236}">
                <a16:creationId xmlns:a16="http://schemas.microsoft.com/office/drawing/2014/main" id="{8E394660-0638-4A9B-983A-8CDF4F3D299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4202967"/>
            <a:ext cx="8520600" cy="173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 xmlns:a="http://schemas.openxmlformats.org/drawingml/2006/main"/>
        </p:txBody>
      </p:sp>
      <p:sp>
        <p:nvSpPr>
          <p:cNvPr id="49" name="Google Shape;49;p15">
            <a:extLst xmlns:a="http://schemas.openxmlformats.org/drawingml/2006/main">
              <a:ext uri="{FF2B5EF4-FFF2-40B4-BE49-F238E27FC236}">
                <a16:creationId xmlns:a16="http://schemas.microsoft.com/office/drawing/2014/main" id="{EF0D23F7-F61C-42EC-96C3-5C612B48F24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Type="http://schemas.openxmlformats.org/officeDocument/2006/relationships/theme" Target="/ppt/slideMasters/theme/theme2.xml" Id="R1be1f63f2ac24bfd"/><Relationship Type="http://schemas.openxmlformats.org/officeDocument/2006/relationships/slideLayout" Target="/ppt/slideLayouts/slideLayout1.xml" Id="Rb92c54e323d44e6f"/><Relationship Type="http://schemas.openxmlformats.org/officeDocument/2006/relationships/slideLayout" Target="/ppt/slideLayouts/slideLayout2.xml" Id="Rd8d8bb64999c4eff"/><Relationship Type="http://schemas.openxmlformats.org/officeDocument/2006/relationships/slideLayout" Target="/ppt/slideLayouts/slideLayout3.xml" Id="Rf6441f52c69841bf"/><Relationship Type="http://schemas.openxmlformats.org/officeDocument/2006/relationships/slideLayout" Target="/ppt/slideLayouts/slideLayout4.xml" Id="R1a315162f5074179"/><Relationship Type="http://schemas.openxmlformats.org/officeDocument/2006/relationships/slideLayout" Target="/ppt/slideLayouts/slideLayout5.xml" Id="Rba1289077e8d4ecb"/><Relationship Type="http://schemas.openxmlformats.org/officeDocument/2006/relationships/slideLayout" Target="/ppt/slideLayouts/slideLayout6.xml" Id="R4f25ff1c75794197"/><Relationship Type="http://schemas.openxmlformats.org/officeDocument/2006/relationships/slideLayout" Target="/ppt/slideLayouts/slideLayout7.xml" Id="R3f060c88e8ba4895"/><Relationship Type="http://schemas.openxmlformats.org/officeDocument/2006/relationships/slideLayout" Target="/ppt/slideLayouts/slideLayout8.xml" Id="R811ec20f6e6f4b2e"/><Relationship Type="http://schemas.openxmlformats.org/officeDocument/2006/relationships/slideLayout" Target="/ppt/slideLayouts/slideLayout9.xml" Id="R64e282b1d485407a"/><Relationship Type="http://schemas.openxmlformats.org/officeDocument/2006/relationships/slideLayout" Target="/ppt/slideLayouts/slideLayout10.xml" Id="Re9a600bce9f84b6d"/><Relationship Type="http://schemas.openxmlformats.org/officeDocument/2006/relationships/slideLayout" Target="/ppt/slideLayouts/slideLayout11.xml" Id="R56b1ed7273164d41"/></Relationships>
</file>

<file path=ppt/slideMasters/slideMaster1.xml><?xml version="1.0" encoding="utf-8"?>
<p:sldMaster xmlns:p="http://schemas.openxmlformats.org/presentationml/2006/main">
  <p:cSld name="simple-light-2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4">
            <a:extLst xmlns:a="http://schemas.openxmlformats.org/drawingml/2006/main">
              <a:ext uri="{FF2B5EF4-FFF2-40B4-BE49-F238E27FC236}">
                <a16:creationId xmlns:a16="http://schemas.microsoft.com/office/drawing/2014/main" id="{ADDE0C70-57ED-496F-8DA8-2AE81DAFBB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311700" y="593367"/>
            <a:ext cx="8520600" cy="76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1pPr>
            <a:lvl2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2pPr>
            <a:lvl3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3pPr>
            <a:lvl4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4pPr>
            <a:lvl5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5pPr>
            <a:lvl6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6pPr>
            <a:lvl7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7pPr>
            <a:lvl8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8pPr>
            <a:lvl9pPr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cap="none">
                <a:solidFill>
                  <a:schemeClr val="dk1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/>
        </p:txBody>
      </p:sp>
      <p:sp>
        <p:nvSpPr>
          <p:cNvPr id="7" name="Google Shape;7;p4">
            <a:extLst xmlns:a="http://schemas.openxmlformats.org/drawingml/2006/main">
              <a:ext uri="{FF2B5EF4-FFF2-40B4-BE49-F238E27FC236}">
                <a16:creationId xmlns:a16="http://schemas.microsoft.com/office/drawing/2014/main" id="{8B505563-7988-4481-90C9-E6F5FBED17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11700" y="1536633"/>
            <a:ext cx="8520600" cy="4555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rmAutofit/>
          </a:bodyPr>
          <a:lstStyle xmlns:a="http://schemas.openxmlformats.org/drawingml/2006/main">
            <a:lvl1pPr marL="457200" marR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914400" marR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1371600" marR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1828800" marR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2286000" marR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2743200" marR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3200400" marR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3657600" marR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4114800" marR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/>
        </p:txBody>
      </p:sp>
      <p:sp>
        <p:nvSpPr>
          <p:cNvPr id="8" name="Google Shape;8;p4">
            <a:extLst xmlns:a="http://schemas.openxmlformats.org/drawingml/2006/main">
              <a:ext uri="{FF2B5EF4-FFF2-40B4-BE49-F238E27FC236}">
                <a16:creationId xmlns:a16="http://schemas.microsoft.com/office/drawing/2014/main" id="{FD36C3B8-D740-4C9B-A6F4-4E41693FB60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472458" y="6217622"/>
            <a:ext cx="548700" cy="524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rmAutofit/>
          </a:bodyPr>
          <a:lstStyle xmlns:a="http://schemas.openxmlformats.org/drawingml/2006/main">
            <a:lvl1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1pPr>
            <a:lvl2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2pPr>
            <a:lvl3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3pPr>
            <a:lvl4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4pPr>
            <a:lvl5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5pPr>
            <a:lvl6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6pPr>
            <a:lvl7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7pPr>
            <a:lvl8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8pPr>
            <a:lvl9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000"/>
              <a:buFont typeface="Arial"/>
              <a:buNone/>
              <a:defRPr sz="1000" b="0" i="0" u="none" cap="none">
                <a:solidFill>
                  <a:schemeClr val="dk2"/>
                </a:solidFill>
                <a:latin typeface="Open Sans"/>
                <a:ea typeface="Open Sans"/>
                <a:cs typeface="Open Sans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92c54e323d44e6f"/>
    <p:sldLayoutId xmlns:r="http://schemas.openxmlformats.org/officeDocument/2006/relationships" id="2147483650" r:id="Rd8d8bb64999c4eff"/>
    <p:sldLayoutId xmlns:r="http://schemas.openxmlformats.org/officeDocument/2006/relationships" id="2147483651" r:id="Rf6441f52c69841bf"/>
    <p:sldLayoutId xmlns:r="http://schemas.openxmlformats.org/officeDocument/2006/relationships" id="2147483652" r:id="R1a315162f5074179"/>
    <p:sldLayoutId xmlns:r="http://schemas.openxmlformats.org/officeDocument/2006/relationships" id="2147483653" r:id="Rba1289077e8d4ecb"/>
    <p:sldLayoutId xmlns:r="http://schemas.openxmlformats.org/officeDocument/2006/relationships" id="2147483654" r:id="R4f25ff1c75794197"/>
    <p:sldLayoutId xmlns:r="http://schemas.openxmlformats.org/officeDocument/2006/relationships" id="2147483655" r:id="R3f060c88e8ba4895"/>
    <p:sldLayoutId xmlns:r="http://schemas.openxmlformats.org/officeDocument/2006/relationships" id="2147483656" r:id="R811ec20f6e6f4b2e"/>
    <p:sldLayoutId xmlns:r="http://schemas.openxmlformats.org/officeDocument/2006/relationships" id="2147483657" r:id="R64e282b1d485407a"/>
    <p:sldLayoutId xmlns:r="http://schemas.openxmlformats.org/officeDocument/2006/relationships" id="2147483658" r:id="Re9a600bce9f84b6d"/>
    <p:sldLayoutId xmlns:r="http://schemas.openxmlformats.org/officeDocument/2006/relationships" id="2147483659" r:id="R56b1ed7273164d41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90909"/>
        </a:buClr>
        <a:buFont typeface="Arial"/>
        <a:buNone/>
        <a:defRPr sz="1400" b="0" i="0" u="none" cap="none">
          <a:solidFill>
            <a:srgbClr val="090909"/>
          </a:solidFill>
          <a:latin typeface="Open Sans"/>
          <a:ea typeface="Open Sans"/>
          <a:cs typeface="Open Sans"/>
        </a:defRPr>
      </a:lvl9pPr>
    </p:otherStyle>
  </p:txStyles>
</p:sldMaster>
</file>

<file path=ppt/slideMasters/theme/theme2.xml><?xml version="1.0" encoding="utf-8"?>
<a:theme xmlns:a="http://schemas.openxmlformats.org/drawingml/2006/main" name="Simple Light">
  <a:themeElements>
    <a:clrScheme name="Simple Light">
      <a:dk1>
        <a:srgbClr val="090909"/>
      </a:dk1>
      <a:lt1>
        <a:srgbClr val="FFFFFF"/>
      </a:lt1>
      <a:dk2>
        <a:srgbClr val="595959"/>
      </a:dk2>
      <a:lt2>
        <a:srgbClr val="EEEEEE"/>
      </a:lt2>
      <a:accent1>
        <a:srgbClr val="C8102E"/>
      </a:accent1>
      <a:accent2>
        <a:srgbClr val="212121"/>
      </a:accent2>
      <a:accent3>
        <a:srgbClr val="666666"/>
      </a:accent3>
      <a:accent4>
        <a:srgbClr val="C8102E"/>
      </a:accent4>
      <a:accent5>
        <a:srgbClr val="C8102E"/>
      </a:accent5>
      <a:accent6>
        <a:srgbClr val="E8E8E8"/>
      </a:accent6>
      <a:hlink>
        <a:srgbClr val="C8102E"/>
      </a:hlink>
      <a:folHlink>
        <a:srgbClr val="C8102E"/>
      </a:folHlink>
    </a:clrScheme>
    <a:fontScheme name="Office">
      <a:maj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90909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90909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90909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50726cddd0e4c46"/><Relationship Type="http://schemas.openxmlformats.org/officeDocument/2006/relationships/image" Target="/ppt/media/image.png" Id="R78e3225e60ff4c03"/><Relationship Type="http://schemas.openxmlformats.org/officeDocument/2006/relationships/notesSlide" Target="/ppt/notesSlides/notesSlide1.xml" Id="Rd2b52b2b8c9a4135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516a6f217e04497"/><Relationship Type="http://schemas.openxmlformats.org/officeDocument/2006/relationships/image" Target="/ppt/media/image2.png" Id="Rd7f851d6e85b44fc"/><Relationship Type="http://schemas.openxmlformats.org/officeDocument/2006/relationships/notesSlide" Target="/ppt/notesSlides/notesSlide2.xml" Id="R85242bc78ae2474e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fc620566a3e41c8"/><Relationship Type="http://schemas.openxmlformats.org/officeDocument/2006/relationships/image" Target="/ppt/media/image2.png" Id="R94ba0e0e0c5e4a67"/><Relationship Type="http://schemas.openxmlformats.org/officeDocument/2006/relationships/image" Target="/ppt/media/image3.png" Id="R289003b273534ee3"/><Relationship Type="http://schemas.openxmlformats.org/officeDocument/2006/relationships/notesSlide" Target="/ppt/notesSlides/notesSlide3.xml" Id="R61a22ae025d54a95"/></Relationships>
</file>

<file path=ppt/slides/slide1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78e3225e60ff4c03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Google Shape;54;p1">
            <a:extLst xmlns:a="http://schemas.openxmlformats.org/drawingml/2006/main">
              <a:ext uri="{FF2B5EF4-FFF2-40B4-BE49-F238E27FC236}">
                <a16:creationId xmlns:a16="http://schemas.microsoft.com/office/drawing/2014/main" id="{1A40C183-7DD3-4A5D-875F-4181F71A8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981075"/>
            <a:ext cx="4124400" cy="3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5" name="Google Shape;55;p1">
            <a:extLst xmlns:a="http://schemas.openxmlformats.org/drawingml/2006/main">
              <a:ext uri="{FF2B5EF4-FFF2-40B4-BE49-F238E27FC236}">
                <a16:creationId xmlns:a16="http://schemas.microsoft.com/office/drawing/2014/main" id="{33535640-0820-4F64-B86E-EA821725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171450"/>
            <a:ext cx="20196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sz="1200" b="1" i="0" u="none" cap="none">
                <a:solidFill>
                  <a:srgbClr val="C8102E"/>
                </a:solidFill>
                <a:latin typeface="Open Sans"/>
                <a:ea typeface="Open Sans"/>
                <a:cs typeface="Open Sans"/>
              </a:rPr>
              <a:t>First Name, Last Name</a:t>
            </a:r>
            <a:endParaRPr sz="1200" b="1" i="0" u="none" cap="none">
              <a:solidFill>
                <a:srgbClr val="C8102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6" name="Google Shape;56;p1">
            <a:extLst xmlns:a="http://schemas.openxmlformats.org/drawingml/2006/main">
              <a:ext uri="{FF2B5EF4-FFF2-40B4-BE49-F238E27FC236}">
                <a16:creationId xmlns:a16="http://schemas.microsoft.com/office/drawing/2014/main" id="{1AFA053F-8C20-45FC-B2AC-E43810AD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1743075"/>
            <a:ext cx="4124400" cy="3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7" name="Google Shape;57;p1">
            <a:extLst xmlns:a="http://schemas.openxmlformats.org/drawingml/2006/main">
              <a:ext uri="{FF2B5EF4-FFF2-40B4-BE49-F238E27FC236}">
                <a16:creationId xmlns:a16="http://schemas.microsoft.com/office/drawing/2014/main" id="{3A479DC8-3120-4643-BE61-497BA197A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2428875"/>
            <a:ext cx="4124400" cy="10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8" name="Google Shape;58;p1">
            <a:extLst xmlns:a="http://schemas.openxmlformats.org/drawingml/2006/main">
              <a:ext uri="{FF2B5EF4-FFF2-40B4-BE49-F238E27FC236}">
                <a16:creationId xmlns:a16="http://schemas.microsoft.com/office/drawing/2014/main" id="{6E91E23E-A2B0-42B7-9219-9262EDF26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4257675"/>
            <a:ext cx="4124400" cy="7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9" name="Google Shape;59;p1">
            <a:extLst xmlns:a="http://schemas.openxmlformats.org/drawingml/2006/main">
              <a:ext uri="{FF2B5EF4-FFF2-40B4-BE49-F238E27FC236}">
                <a16:creationId xmlns:a16="http://schemas.microsoft.com/office/drawing/2014/main" id="{AF4A4FEA-7F53-4B92-8863-62AB8630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5629275"/>
            <a:ext cx="4124400" cy="7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0" name="Google Shape;60;p1">
            <a:extLst xmlns:a="http://schemas.openxmlformats.org/drawingml/2006/main">
              <a:ext uri="{FF2B5EF4-FFF2-40B4-BE49-F238E27FC236}">
                <a16:creationId xmlns:a16="http://schemas.microsoft.com/office/drawing/2014/main" id="{4DDCABF6-1F6E-4948-BF2B-918E7FD8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34956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1" name="Google Shape;61;p1">
            <a:extLst xmlns:a="http://schemas.openxmlformats.org/drawingml/2006/main">
              <a:ext uri="{FF2B5EF4-FFF2-40B4-BE49-F238E27FC236}">
                <a16:creationId xmlns:a16="http://schemas.microsoft.com/office/drawing/2014/main" id="{EF822846-9E12-4934-A5B7-41E18AC39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41052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2" name="Google Shape;62;p1">
            <a:extLst xmlns:a="http://schemas.openxmlformats.org/drawingml/2006/main">
              <a:ext uri="{FF2B5EF4-FFF2-40B4-BE49-F238E27FC236}">
                <a16:creationId xmlns:a16="http://schemas.microsoft.com/office/drawing/2014/main" id="{61AD6FF3-2BBF-4DAA-98EF-56C5887EE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47910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3" name="Google Shape;63;p1">
            <a:extLst xmlns:a="http://schemas.openxmlformats.org/drawingml/2006/main">
              <a:ext uri="{FF2B5EF4-FFF2-40B4-BE49-F238E27FC236}">
                <a16:creationId xmlns:a16="http://schemas.microsoft.com/office/drawing/2014/main" id="{061F1648-DD26-4309-8B44-CA39C6511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54768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4" name="Google Shape;64;p1">
            <a:extLst xmlns:a="http://schemas.openxmlformats.org/drawingml/2006/main">
              <a:ext uri="{FF2B5EF4-FFF2-40B4-BE49-F238E27FC236}">
                <a16:creationId xmlns:a16="http://schemas.microsoft.com/office/drawing/2014/main" id="{D0E7FA33-86F7-408C-B372-E3C09B3DD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60864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5" name="Google Shape;65;p1">
            <a:extLst xmlns:a="http://schemas.openxmlformats.org/drawingml/2006/main">
              <a:ext uri="{FF2B5EF4-FFF2-40B4-BE49-F238E27FC236}">
                <a16:creationId xmlns:a16="http://schemas.microsoft.com/office/drawing/2014/main" id="{79F8B061-D726-4E53-816B-FA489710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934875"/>
            <a:ext cx="1914300" cy="8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6" name="Google Shape;66;p1">
            <a:extLst xmlns:a="http://schemas.openxmlformats.org/drawingml/2006/main">
              <a:ext uri="{FF2B5EF4-FFF2-40B4-BE49-F238E27FC236}">
                <a16:creationId xmlns:a16="http://schemas.microsoft.com/office/drawing/2014/main" id="{2961516F-BABC-4357-9ECD-564DD7210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230275"/>
            <a:ext cx="1914300" cy="8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7" name="Google Shape;67;p1">
            <a:extLst xmlns:a="http://schemas.openxmlformats.org/drawingml/2006/main">
              <a:ext uri="{FF2B5EF4-FFF2-40B4-BE49-F238E27FC236}">
                <a16:creationId xmlns:a16="http://schemas.microsoft.com/office/drawing/2014/main" id="{01DA2B3E-E461-48E8-B9C1-CEE52F31B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525675"/>
            <a:ext cx="1914300" cy="8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8" name="Google Shape;68;p1">
            <a:extLst xmlns:a="http://schemas.openxmlformats.org/drawingml/2006/main">
              <a:ext uri="{FF2B5EF4-FFF2-40B4-BE49-F238E27FC236}">
                <a16:creationId xmlns:a16="http://schemas.microsoft.com/office/drawing/2014/main" id="{EEA8E927-8AFC-4BB7-A362-F38BADA54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106225"/>
            <a:ext cx="1538400" cy="129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t/>
            </a:r>
            <a:endParaRPr sz="1100" b="0" i="1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69" name="Lucas Ramalho editorial marker">
            <a:extLst xmlns:a="http://schemas.openxmlformats.org/drawingml/2006/main">
              <a:ext uri="{FF2B5EF4-FFF2-40B4-BE49-F238E27FC236}">
                <a16:creationId xmlns:a16="http://schemas.microsoft.com/office/drawing/2014/main" id="{30712E17-F5B7-42C0-8921-1B49C284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61925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102E"/>
          </a:solidFill>
          <a:ln xmlns:a="http://schemas.openxmlformats.org/drawingml/2006/main" w="0">
            <a:noFill/>
          </a:ln>
        </p:spPr>
      </p:sp>
      <p:sp>
        <p:nvSpPr>
          <p:cNvPr id="70" name="Lucas Ramalho wordmark">
            <a:extLst xmlns:a="http://schemas.openxmlformats.org/drawingml/2006/main">
              <a:ext uri="{FF2B5EF4-FFF2-40B4-BE49-F238E27FC236}">
                <a16:creationId xmlns:a16="http://schemas.microsoft.com/office/drawing/2014/main" id="{F7B763BF-9406-4BDC-98E2-B5E683DC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7625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296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090909"/>
                </a:solidFill>
                <a:latin typeface="Open Sans"/>
                <a:ea typeface="Open Sans"/>
                <a:cs typeface="Open Sans"/>
              </a:defRPr>
            </a:pPr>
            <a:r>
              <a:rPr sz="675" b="1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LUCAS RAMALHO  /  lucasramalho.com.br</a:t>
            </a:r>
          </a:p>
        </p:txBody>
      </p:sp>
    </p:spTree>
    <p:extLst>
      <p:ext uri="{BB962C8B-B14F-4D97-AF65-F5344CB8AC3E}">
        <p14:creationId xmlns:p14="http://schemas.microsoft.com/office/powerpoint/2010/main" val="654613133"/>
      </p:ext>
    </p:extLst>
  </p:cSld>
</p:sld>
</file>

<file path=ppt/slides/slide2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d7f851d6e85b44fc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3" name="Google Shape;73;p2">
            <a:extLst xmlns:a="http://schemas.openxmlformats.org/drawingml/2006/main">
              <a:ext uri="{FF2B5EF4-FFF2-40B4-BE49-F238E27FC236}">
                <a16:creationId xmlns:a16="http://schemas.microsoft.com/office/drawing/2014/main" id="{F7260FFB-6E04-4377-BC90-B719614FD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981075"/>
            <a:ext cx="4124400" cy="3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4" name="Google Shape;74;p2">
            <a:extLst xmlns:a="http://schemas.openxmlformats.org/drawingml/2006/main">
              <a:ext uri="{FF2B5EF4-FFF2-40B4-BE49-F238E27FC236}">
                <a16:creationId xmlns:a16="http://schemas.microsoft.com/office/drawing/2014/main" id="{849A888C-7D70-4965-A87D-523C7BF91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171450"/>
            <a:ext cx="20196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sz="1200" b="1">
                <a:solidFill>
                  <a:srgbClr val="C8102E"/>
                </a:solidFill>
                <a:latin typeface="Open Sans"/>
                <a:ea typeface="Open Sans"/>
                <a:cs typeface="Open Sans"/>
              </a:rPr>
              <a:t>Nome</a:t>
            </a:r>
            <a:r>
              <a:rPr sz="1200" b="1" i="0" u="none" cap="none">
                <a:solidFill>
                  <a:srgbClr val="C8102E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sz="1200" b="1">
                <a:solidFill>
                  <a:srgbClr val="C8102E"/>
                </a:solidFill>
                <a:latin typeface="Open Sans"/>
                <a:ea typeface="Open Sans"/>
                <a:cs typeface="Open Sans"/>
              </a:rPr>
              <a:t>Sobrenome</a:t>
            </a:r>
            <a:endParaRPr sz="1200" b="1" i="0" u="none" cap="none">
              <a:solidFill>
                <a:srgbClr val="C8102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5" name="Google Shape;75;p2">
            <a:extLst xmlns:a="http://schemas.openxmlformats.org/drawingml/2006/main">
              <a:ext uri="{FF2B5EF4-FFF2-40B4-BE49-F238E27FC236}">
                <a16:creationId xmlns:a16="http://schemas.microsoft.com/office/drawing/2014/main" id="{8F08089A-0B9D-4BF7-B936-95C657616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1743075"/>
            <a:ext cx="4124400" cy="3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6" name="Google Shape;76;p2">
            <a:extLst xmlns:a="http://schemas.openxmlformats.org/drawingml/2006/main">
              <a:ext uri="{FF2B5EF4-FFF2-40B4-BE49-F238E27FC236}">
                <a16:creationId xmlns:a16="http://schemas.microsoft.com/office/drawing/2014/main" id="{D1157579-5CB7-4FA9-9E76-19473C9E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2428875"/>
            <a:ext cx="4124400" cy="10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7" name="Google Shape;77;p2">
            <a:extLst xmlns:a="http://schemas.openxmlformats.org/drawingml/2006/main">
              <a:ext uri="{FF2B5EF4-FFF2-40B4-BE49-F238E27FC236}">
                <a16:creationId xmlns:a16="http://schemas.microsoft.com/office/drawing/2014/main" id="{D1828FBD-48D0-4F48-882E-F7FA8F98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4257675"/>
            <a:ext cx="4124400" cy="7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8" name="Google Shape;78;p2">
            <a:extLst xmlns:a="http://schemas.openxmlformats.org/drawingml/2006/main">
              <a:ext uri="{FF2B5EF4-FFF2-40B4-BE49-F238E27FC236}">
                <a16:creationId xmlns:a16="http://schemas.microsoft.com/office/drawing/2014/main" id="{50169E58-EAA4-4588-8838-144D087A6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5629275"/>
            <a:ext cx="4124400" cy="7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79" name="Google Shape;79;p2">
            <a:extLst xmlns:a="http://schemas.openxmlformats.org/drawingml/2006/main">
              <a:ext uri="{FF2B5EF4-FFF2-40B4-BE49-F238E27FC236}">
                <a16:creationId xmlns:a16="http://schemas.microsoft.com/office/drawing/2014/main" id="{6B16A1D5-0406-485B-B95D-C8C45845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34956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0" name="Google Shape;80;p2">
            <a:extLst xmlns:a="http://schemas.openxmlformats.org/drawingml/2006/main">
              <a:ext uri="{FF2B5EF4-FFF2-40B4-BE49-F238E27FC236}">
                <a16:creationId xmlns:a16="http://schemas.microsoft.com/office/drawing/2014/main" id="{741CE7ED-75D3-45EE-B45F-8F0EDF77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41052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1" name="Google Shape;81;p2">
            <a:extLst xmlns:a="http://schemas.openxmlformats.org/drawingml/2006/main">
              <a:ext uri="{FF2B5EF4-FFF2-40B4-BE49-F238E27FC236}">
                <a16:creationId xmlns:a16="http://schemas.microsoft.com/office/drawing/2014/main" id="{7504F7F4-8F45-4309-A32C-368CCD436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47910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2" name="Google Shape;82;p2">
            <a:extLst xmlns:a="http://schemas.openxmlformats.org/drawingml/2006/main">
              <a:ext uri="{FF2B5EF4-FFF2-40B4-BE49-F238E27FC236}">
                <a16:creationId xmlns:a16="http://schemas.microsoft.com/office/drawing/2014/main" id="{747D9F8E-5163-4E64-B331-83ECDFEF9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54768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3" name="Google Shape;83;p2">
            <a:extLst xmlns:a="http://schemas.openxmlformats.org/drawingml/2006/main">
              <a:ext uri="{FF2B5EF4-FFF2-40B4-BE49-F238E27FC236}">
                <a16:creationId xmlns:a16="http://schemas.microsoft.com/office/drawing/2014/main" id="{7B48BD92-6403-4EBE-8AD4-4C894F8F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60864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4" name="Google Shape;84;p2">
            <a:extLst xmlns:a="http://schemas.openxmlformats.org/drawingml/2006/main">
              <a:ext uri="{FF2B5EF4-FFF2-40B4-BE49-F238E27FC236}">
                <a16:creationId xmlns:a16="http://schemas.microsoft.com/office/drawing/2014/main" id="{74B4A2A3-9229-4C07-96ED-C68A4210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934875"/>
            <a:ext cx="1914300" cy="8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5" name="Google Shape;85;p2">
            <a:extLst xmlns:a="http://schemas.openxmlformats.org/drawingml/2006/main">
              <a:ext uri="{FF2B5EF4-FFF2-40B4-BE49-F238E27FC236}">
                <a16:creationId xmlns:a16="http://schemas.microsoft.com/office/drawing/2014/main" id="{8586CAB2-DFDA-4B9E-9C09-E87390E8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230275"/>
            <a:ext cx="1914300" cy="8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6" name="Google Shape;86;p2">
            <a:extLst xmlns:a="http://schemas.openxmlformats.org/drawingml/2006/main">
              <a:ext uri="{FF2B5EF4-FFF2-40B4-BE49-F238E27FC236}">
                <a16:creationId xmlns:a16="http://schemas.microsoft.com/office/drawing/2014/main" id="{7B7D6710-EBB0-413A-B86D-A0C85D396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525675"/>
            <a:ext cx="1914300" cy="8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7" name="Google Shape;87;p2">
            <a:extLst xmlns:a="http://schemas.openxmlformats.org/drawingml/2006/main">
              <a:ext uri="{FF2B5EF4-FFF2-40B4-BE49-F238E27FC236}">
                <a16:creationId xmlns:a16="http://schemas.microsoft.com/office/drawing/2014/main" id="{EF6436C2-A7CB-4A6D-A10F-ECBEF8C4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106225"/>
            <a:ext cx="1538400" cy="129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Text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t/>
            </a:r>
            <a:endParaRPr sz="1100" b="0" i="1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8" name="Lucas Ramalho editorial marker">
            <a:extLst xmlns:a="http://schemas.openxmlformats.org/drawingml/2006/main">
              <a:ext uri="{FF2B5EF4-FFF2-40B4-BE49-F238E27FC236}">
                <a16:creationId xmlns:a16="http://schemas.microsoft.com/office/drawing/2014/main" id="{B43B32FF-89CA-4FA9-B390-77039575E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61925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102E"/>
          </a:solidFill>
          <a:ln xmlns:a="http://schemas.openxmlformats.org/drawingml/2006/main" w="0">
            <a:noFill/>
          </a:ln>
        </p:spPr>
      </p:sp>
      <p:sp>
        <p:nvSpPr>
          <p:cNvPr id="89" name="Lucas Ramalho wordmark">
            <a:extLst xmlns:a="http://schemas.openxmlformats.org/drawingml/2006/main">
              <a:ext uri="{FF2B5EF4-FFF2-40B4-BE49-F238E27FC236}">
                <a16:creationId xmlns:a16="http://schemas.microsoft.com/office/drawing/2014/main" id="{0DE50CF6-D5FF-4DDF-9106-F6117DE63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7625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296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090909"/>
                </a:solidFill>
                <a:latin typeface="Open Sans"/>
                <a:ea typeface="Open Sans"/>
                <a:cs typeface="Open Sans"/>
              </a:defRPr>
            </a:pPr>
            <a:r>
              <a:rPr sz="675" b="1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LUCAS RAMALHO  /  lucasramalho.com.br</a:t>
            </a:r>
          </a:p>
        </p:txBody>
      </p:sp>
    </p:spTree>
    <p:extLst>
      <p:ext uri="{BB962C8B-B14F-4D97-AF65-F5344CB8AC3E}">
        <p14:creationId xmlns:p14="http://schemas.microsoft.com/office/powerpoint/2010/main" val="309571773"/>
      </p:ext>
    </p:extLst>
  </p:cSld>
</p:sld>
</file>

<file path=ppt/slides/slide3.xml><?xml version="1.0" encoding="utf-8"?>
<p:sld xmlns:p="http://schemas.openxmlformats.org/presentationml/2006/main">
  <p:cSld>
    <p:bg>
      <p:bgPr>
        <a:blipFill xmlns:a="http://schemas.openxmlformats.org/drawingml/2006/main">
          <a:blip xmlns:r="http://schemas.openxmlformats.org/officeDocument/2006/relationships" r:embed="R94ba0e0e0c5e4a67">
            <a:alphaModFix/>
          </a:blip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2" name="Google Shape;92;p3">
            <a:extLst xmlns:a="http://schemas.openxmlformats.org/drawingml/2006/main">
              <a:ext uri="{FF2B5EF4-FFF2-40B4-BE49-F238E27FC236}">
                <a16:creationId xmlns:a16="http://schemas.microsoft.com/office/drawing/2014/main" id="{2D7AACB1-6557-4207-947F-EE873150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981075"/>
            <a:ext cx="4124400" cy="35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B.A. in Economics, University of Texas at Austin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3" name="Google Shape;93;p3">
            <a:extLst xmlns:a="http://schemas.openxmlformats.org/drawingml/2006/main">
              <a:ext uri="{FF2B5EF4-FFF2-40B4-BE49-F238E27FC236}">
                <a16:creationId xmlns:a16="http://schemas.microsoft.com/office/drawing/2014/main" id="{0FC683B3-ACB6-491E-ABB2-6E12B5990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171450"/>
            <a:ext cx="20196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400"/>
              <a:buFont typeface="Arial"/>
              <a:buNone/>
            </a:pPr>
            <a:r>
              <a:rPr sz="1200" b="1" i="0" u="none" cap="none">
                <a:solidFill>
                  <a:srgbClr val="C8102E"/>
                </a:solidFill>
                <a:latin typeface="Open Sans"/>
                <a:ea typeface="Open Sans"/>
                <a:cs typeface="Open Sans"/>
              </a:rPr>
              <a:t>James Perez [Example]</a:t>
            </a:r>
            <a:endParaRPr sz="1200" b="1" i="0" u="none" cap="none">
              <a:solidFill>
                <a:srgbClr val="C8102E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4" name="Google Shape;94;p3">
            <a:extLst xmlns:a="http://schemas.openxmlformats.org/drawingml/2006/main">
              <a:ext uri="{FF2B5EF4-FFF2-40B4-BE49-F238E27FC236}">
                <a16:creationId xmlns:a16="http://schemas.microsoft.com/office/drawing/2014/main" id="{0A970AA1-4E5A-4723-8118-6072914B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1743075"/>
            <a:ext cx="4124400" cy="523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Full-time college student seeking part-time work opportunities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5" name="Google Shape;95;p3">
            <a:extLst xmlns:a="http://schemas.openxmlformats.org/drawingml/2006/main">
              <a:ext uri="{FF2B5EF4-FFF2-40B4-BE49-F238E27FC236}">
                <a16:creationId xmlns:a16="http://schemas.microsoft.com/office/drawing/2014/main" id="{CD660D40-FC8C-4456-82A4-F88C01BA4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2428875"/>
            <a:ext cx="4124400" cy="10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Last summer, James interned with the Federal Reserve Bank of Dallas. Now that the school year has started, he’s looking for part-time work that pays well and is flexible, like ACT tutoring.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6" name="Google Shape;96;p3">
            <a:extLst xmlns:a="http://schemas.openxmlformats.org/drawingml/2006/main">
              <a:ext uri="{FF2B5EF4-FFF2-40B4-BE49-F238E27FC236}">
                <a16:creationId xmlns:a16="http://schemas.microsoft.com/office/drawing/2014/main" id="{ACFA127A-3E80-4989-AF83-4EB7C8F5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4257675"/>
            <a:ext cx="4124400" cy="7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Business and self-improvement books, influencers like Tim Ferriss and Matt D’Avalla, board games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7" name="Google Shape;97;p3">
            <a:extLst xmlns:a="http://schemas.openxmlformats.org/drawingml/2006/main">
              <a:ext uri="{FF2B5EF4-FFF2-40B4-BE49-F238E27FC236}">
                <a16:creationId xmlns:a16="http://schemas.microsoft.com/office/drawing/2014/main" id="{60841F34-D2FF-485D-8F3C-C303E76B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9800" y="5629275"/>
            <a:ext cx="4124400" cy="7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JackThreads, Netflix, Apple, Nike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8" name="Google Shape;98;p3">
            <a:extLst xmlns:a="http://schemas.openxmlformats.org/drawingml/2006/main">
              <a:ext uri="{FF2B5EF4-FFF2-40B4-BE49-F238E27FC236}">
                <a16:creationId xmlns:a16="http://schemas.microsoft.com/office/drawing/2014/main" id="{78136CEF-5B91-4565-8900-052F1CC3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34956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20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99" name="Google Shape;99;p3">
            <a:extLst xmlns:a="http://schemas.openxmlformats.org/drawingml/2006/main">
              <a:ext uri="{FF2B5EF4-FFF2-40B4-BE49-F238E27FC236}">
                <a16:creationId xmlns:a16="http://schemas.microsoft.com/office/drawing/2014/main" id="{3FB01756-0270-47F7-B48B-2113BD7F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41052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Male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0" name="Google Shape;100;p3">
            <a:extLst xmlns:a="http://schemas.openxmlformats.org/drawingml/2006/main">
              <a:ext uri="{FF2B5EF4-FFF2-40B4-BE49-F238E27FC236}">
                <a16:creationId xmlns:a16="http://schemas.microsoft.com/office/drawing/2014/main" id="{01A1F00A-EA37-4361-BA4B-417EB7D8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47910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Single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1" name="Google Shape;101;p3">
            <a:extLst xmlns:a="http://schemas.openxmlformats.org/drawingml/2006/main">
              <a:ext uri="{FF2B5EF4-FFF2-40B4-BE49-F238E27FC236}">
                <a16:creationId xmlns:a16="http://schemas.microsoft.com/office/drawing/2014/main" id="{A2B4FDF0-A6FD-4A87-9DC6-736BB289D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54768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&lt;$1,500/month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2" name="Google Shape;102;p3">
            <a:extLst xmlns:a="http://schemas.openxmlformats.org/drawingml/2006/main">
              <a:ext uri="{FF2B5EF4-FFF2-40B4-BE49-F238E27FC236}">
                <a16:creationId xmlns:a16="http://schemas.microsoft.com/office/drawing/2014/main" id="{4DA60908-EB7B-41CA-BBEC-C5C4F9B44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00" y="6086475"/>
            <a:ext cx="1862100" cy="4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Austin, Texas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3" name="Google Shape;103;p3">
            <a:extLst xmlns:a="http://schemas.openxmlformats.org/drawingml/2006/main">
              <a:ext uri="{FF2B5EF4-FFF2-40B4-BE49-F238E27FC236}">
                <a16:creationId xmlns:a16="http://schemas.microsoft.com/office/drawing/2014/main" id="{BCB8C73F-C3E3-47C1-B8FC-9D8A9F3B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934875"/>
            <a:ext cx="1914300" cy="8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Convenience, efficiency, frugality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4" name="Google Shape;104;p3">
            <a:extLst xmlns:a="http://schemas.openxmlformats.org/drawingml/2006/main">
              <a:ext uri="{FF2B5EF4-FFF2-40B4-BE49-F238E27FC236}">
                <a16:creationId xmlns:a16="http://schemas.microsoft.com/office/drawing/2014/main" id="{2E928028-C912-4EB2-9880-4E9566E9B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230275"/>
            <a:ext cx="1914300" cy="8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Pay off student debt ASAP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5" name="Google Shape;105;p3">
            <a:extLst xmlns:a="http://schemas.openxmlformats.org/drawingml/2006/main">
              <a:ext uri="{FF2B5EF4-FFF2-40B4-BE49-F238E27FC236}">
                <a16:creationId xmlns:a16="http://schemas.microsoft.com/office/drawing/2014/main" id="{4D1D5975-393D-4334-9B45-F52A07EE6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429000"/>
            <a:ext cx="1914300" cy="9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Low-paying gigs like UberEats, which James perceives as an inefficient way to earn money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6" name="Google Shape;106;p3">
            <a:extLst xmlns:a="http://schemas.openxmlformats.org/drawingml/2006/main">
              <a:ext uri="{FF2B5EF4-FFF2-40B4-BE49-F238E27FC236}">
                <a16:creationId xmlns:a16="http://schemas.microsoft.com/office/drawing/2014/main" id="{79B6D333-44BD-4B67-A133-385EED18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5105125"/>
            <a:ext cx="1538400" cy="1295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Curious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800"/>
              <a:buFont typeface="Arial"/>
              <a:buNone/>
            </a:pPr>
            <a:r>
              <a:t/>
            </a:r>
            <a:endParaRPr sz="8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800"/>
              <a:buFont typeface="Arial"/>
              <a:buNone/>
            </a:pPr>
            <a:r>
              <a:t/>
            </a:r>
            <a:endParaRPr sz="8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Self-motivated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800"/>
              <a:buFont typeface="Arial"/>
              <a:buNone/>
            </a:pPr>
            <a:r>
              <a:t/>
            </a:r>
            <a:endParaRPr sz="8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800"/>
              <a:buFont typeface="Arial"/>
              <a:buNone/>
            </a:pPr>
            <a:r>
              <a:t/>
            </a:r>
            <a:endParaRPr sz="8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90909"/>
              </a:buClr>
              <a:buSzPts val="1100"/>
              <a:buFont typeface="Arial"/>
              <a:buNone/>
            </a:pPr>
            <a:r>
              <a:rPr sz="1100" b="0" i="0" u="none" cap="none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Scrupulous</a:t>
            </a:r>
            <a:endParaRPr sz="1100" b="0" i="0" u="none" cap="none">
              <a:solidFill>
                <a:srgbClr val="090909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25" name="Google Shape;107;p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89003b273534ee3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61700" y="647850"/>
            <a:ext cx="2138701" cy="213870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108" name="Lucas Ramalho editorial marker">
            <a:extLst xmlns:a="http://schemas.openxmlformats.org/drawingml/2006/main">
              <a:ext uri="{FF2B5EF4-FFF2-40B4-BE49-F238E27FC236}">
                <a16:creationId xmlns:a16="http://schemas.microsoft.com/office/drawing/2014/main" id="{17CBA913-F2AC-409F-B21C-05287EA77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61925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102E"/>
          </a:solidFill>
          <a:ln xmlns:a="http://schemas.openxmlformats.org/drawingml/2006/main" w="0">
            <a:noFill/>
          </a:ln>
        </p:spPr>
      </p:sp>
      <p:sp>
        <p:nvSpPr>
          <p:cNvPr id="109" name="Lucas Ramalho wordmark">
            <a:extLst xmlns:a="http://schemas.openxmlformats.org/drawingml/2006/main">
              <a:ext uri="{FF2B5EF4-FFF2-40B4-BE49-F238E27FC236}">
                <a16:creationId xmlns:a16="http://schemas.microsoft.com/office/drawing/2014/main" id="{8F02675C-073E-4CF7-A98B-17E0E7C23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7625"/>
            <a:ext cx="2571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96296"/>
          </a:bodyPr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090909"/>
                </a:solidFill>
                <a:latin typeface="Open Sans"/>
                <a:ea typeface="Open Sans"/>
                <a:cs typeface="Open Sans"/>
              </a:defRPr>
            </a:pPr>
            <a:r>
              <a:rPr sz="675" b="1">
                <a:solidFill>
                  <a:srgbClr val="090909"/>
                </a:solidFill>
                <a:latin typeface="Open Sans"/>
                <a:ea typeface="Open Sans"/>
                <a:cs typeface="Open Sans"/>
              </a:rPr>
              <a:t>LUCAS RAMALHO  /  lucasramalho.com.br</a:t>
            </a:r>
          </a:p>
        </p:txBody>
      </p:sp>
    </p:spTree>
    <p:extLst>
      <p:ext uri="{BB962C8B-B14F-4D97-AF65-F5344CB8AC3E}">
        <p14:creationId xmlns:p14="http://schemas.microsoft.com/office/powerpoint/2010/main" val="651384102"/>
      </p:ext>
    </p:extLst>
  </p:cSld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90909"/>
      </a:dk1>
      <a:lt1>
        <a:srgbClr val="FFFFFF"/>
      </a:lt1>
      <a:dk2>
        <a:srgbClr val="595959"/>
      </a:dk2>
      <a:lt2>
        <a:srgbClr val="EEEEEE"/>
      </a:lt2>
      <a:accent1>
        <a:srgbClr val="C8102E"/>
      </a:accent1>
      <a:accent2>
        <a:srgbClr val="212121"/>
      </a:accent2>
      <a:accent3>
        <a:srgbClr val="666666"/>
      </a:accent3>
      <a:accent4>
        <a:srgbClr val="C8102E"/>
      </a:accent4>
      <a:accent5>
        <a:srgbClr val="C8102E"/>
      </a:accent5>
      <a:accent6>
        <a:srgbClr val="E8E8E8"/>
      </a:accent6>
      <a:hlink>
        <a:srgbClr val="C8102E"/>
      </a:hlink>
      <a:folHlink>
        <a:srgbClr val="C8102E"/>
      </a:folHlink>
    </a:clrScheme>
    <a:fontScheme name="Office">
      <a:maj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pen San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90909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90909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90909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2026-09-11T01:29:18.3750000Z</dcterms:created>
  <dcterms:modified xsi:type="dcterms:W3CDTF">2026-09-11T01:29:18.3750000Z</dcterms:modified>
</coreProperties>
</file>